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9" r:id="rId105"/>
    <p:sldId id="328" r:id="rId106"/>
    <p:sldId id="331" r:id="rId107"/>
    <p:sldId id="330" r:id="rId108"/>
    <p:sldId id="332" r:id="rId109"/>
    <p:sldId id="333" r:id="rId110"/>
    <p:sldId id="334" r:id="rId111"/>
    <p:sldId id="357" r:id="rId112"/>
    <p:sldId id="335" r:id="rId113"/>
    <p:sldId id="402" r:id="rId114"/>
    <p:sldId id="339" r:id="rId115"/>
    <p:sldId id="403" r:id="rId116"/>
    <p:sldId id="404" r:id="rId117"/>
    <p:sldId id="342" r:id="rId118"/>
    <p:sldId id="343" r:id="rId119"/>
    <p:sldId id="344" r:id="rId120"/>
    <p:sldId id="373" r:id="rId121"/>
    <p:sldId id="345" r:id="rId122"/>
    <p:sldId id="347" r:id="rId123"/>
    <p:sldId id="348" r:id="rId124"/>
    <p:sldId id="405" r:id="rId125"/>
    <p:sldId id="406" r:id="rId126"/>
    <p:sldId id="353" r:id="rId127"/>
    <p:sldId id="351" r:id="rId128"/>
    <p:sldId id="375" r:id="rId129"/>
    <p:sldId id="355" r:id="rId130"/>
    <p:sldId id="407" r:id="rId131"/>
    <p:sldId id="408" r:id="rId132"/>
    <p:sldId id="383" r:id="rId133"/>
    <p:sldId id="481" r:id="rId134"/>
    <p:sldId id="300" r:id="rId135"/>
    <p:sldId id="414" r:id="rId136"/>
    <p:sldId id="363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88943" autoAdjust="0"/>
  </p:normalViewPr>
  <p:slideViewPr>
    <p:cSldViewPr snapToGrid="0">
      <p:cViewPr varScale="1">
        <p:scale>
          <a:sx n="85" d="100"/>
          <a:sy n="85" d="100"/>
        </p:scale>
        <p:origin x="114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ubry/YamlDotNet/pull/356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s://wojciechnagorski.com/2018/12/how-i-improved-the-yamldotnet-performance-by-370/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fowl/AspNetCoreDiagnosticScenarios" TargetMode="External"/><Relationship Id="rId5" Type="http://schemas.openxmlformats.org/officeDocument/2006/relationships/hyperlink" Target="http://www.tugberkugurlu.com/archive/efficiently-streaming-large-http-responses-with-httpclient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22782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TODO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docs.microsoft.com/en-us/azure/cosmos-db/sql-api-sql-query-metrics</a:t>
            </a: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</a:t>
            </a:r>
            <a:r>
              <a:rPr lang="en-GB" dirty="0" smtClean="0">
                <a:hlinkClick r:id="rId5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pl-PL" dirty="0">
                <a:hlinkClick r:id="rId7"/>
              </a:rPr>
              <a:t>https://wojciechnagorski.com/2018/12/how-i-improved-the-yamldotnet-performance-by-370/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</a:t>
            </a:r>
            <a:r>
              <a:rPr lang="en-GB" dirty="0" smtClean="0"/>
              <a:t>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Real cases examples of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</a:t>
            </a:r>
            <a:r>
              <a:rPr lang="en-GB" dirty="0" smtClean="0"/>
              <a:t>#4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3528</TotalTime>
  <Words>2394</Words>
  <Application>Microsoft Office PowerPoint</Application>
  <PresentationFormat>Panoramiczny</PresentationFormat>
  <Paragraphs>926</Paragraphs>
  <Slides>136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136</vt:i4>
      </vt:variant>
    </vt:vector>
  </HeadingPairs>
  <TitlesOfParts>
    <vt:vector size="14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434</cp:revision>
  <dcterms:created xsi:type="dcterms:W3CDTF">2018-10-24T13:18:16Z</dcterms:created>
  <dcterms:modified xsi:type="dcterms:W3CDTF">2019-10-21T07:16:52Z</dcterms:modified>
</cp:coreProperties>
</file>